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75" r:id="rId2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9576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l="-7000" r="-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LIFE OF CHRIST</a:t>
            </a:r>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John </a:t>
            </a:r>
            <a:r>
              <a:rPr lang="en-US" dirty="0"/>
              <a:t>14:15 " If you love Me, keep My commandments.  </a:t>
            </a:r>
            <a:r>
              <a:rPr lang="en-US" baseline="30000" dirty="0"/>
              <a:t>16</a:t>
            </a:r>
            <a:r>
              <a:rPr lang="en-US" dirty="0"/>
              <a:t> "And I will pray the Father, and He will give you another Helper, that He may abide with you forever --  </a:t>
            </a:r>
            <a:r>
              <a:rPr lang="en-US" baseline="30000" dirty="0"/>
              <a:t>17</a:t>
            </a:r>
            <a:r>
              <a:rPr lang="en-US" dirty="0"/>
              <a:t> "the Spirit of truth, whom the world cannot receive, because it neither sees Him nor knows Him; but you know Him, for He dwells with you and will be in you. 18 "I will not leave you orphans; I will come to you.   </a:t>
            </a:r>
          </a:p>
          <a:p>
            <a:endParaRPr lang="en-US" dirty="0" smtClean="0"/>
          </a:p>
          <a:p>
            <a:r>
              <a:rPr lang="en-US" dirty="0" smtClean="0"/>
              <a:t>Acts </a:t>
            </a:r>
            <a:r>
              <a:rPr lang="en-US" dirty="0"/>
              <a:t>5:32; 2:38-39; 1 Cor. </a:t>
            </a:r>
            <a:r>
              <a:rPr lang="en-US" dirty="0" smtClean="0"/>
              <a:t>6:19</a:t>
            </a:r>
          </a:p>
          <a:p>
            <a:endParaRPr lang="en-US" dirty="0"/>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 2:6 However, we speak wisdom among those who are mature, yet not the wisdom of this age, nor of the rulers of this age, who are coming to nothing.  </a:t>
            </a:r>
            <a:r>
              <a:rPr lang="en-US" baseline="30000" dirty="0"/>
              <a:t>7</a:t>
            </a:r>
            <a:r>
              <a:rPr lang="en-US" dirty="0"/>
              <a:t> But we speak the wisdom of God in a mystery, the hidden </a:t>
            </a:r>
            <a:r>
              <a:rPr lang="en-US" i="1" dirty="0"/>
              <a:t>wisdom </a:t>
            </a:r>
            <a:r>
              <a:rPr lang="en-US" dirty="0"/>
              <a:t>which God ordained before the ages for our glory,  </a:t>
            </a:r>
            <a:r>
              <a:rPr lang="en-US" baseline="30000" dirty="0"/>
              <a:t>8</a:t>
            </a:r>
            <a:r>
              <a:rPr lang="en-US" dirty="0"/>
              <a:t> which none of the rulers of this age knew; for had they known, they would not have crucified the Lord of glory.  </a:t>
            </a:r>
            <a:r>
              <a:rPr lang="en-US" baseline="30000" dirty="0"/>
              <a:t>9</a:t>
            </a:r>
            <a:r>
              <a:rPr lang="en-US" dirty="0"/>
              <a:t> But as it is written: "Eye has not seen, nor ear heard, Nor have entered into the heart of man The things which God has prepared for those who love Him</a:t>
            </a:r>
            <a:r>
              <a:rPr lang="en-US" baseline="30000" dirty="0"/>
              <a:t>1</a:t>
            </a:r>
            <a:r>
              <a:rPr lang="en-US" dirty="0"/>
              <a:t>."  </a:t>
            </a:r>
            <a:r>
              <a:rPr lang="en-US" baseline="30000" dirty="0"/>
              <a:t>10</a:t>
            </a:r>
            <a:r>
              <a:rPr lang="en-US" dirty="0"/>
              <a:t> But God has revealed </a:t>
            </a:r>
            <a:r>
              <a:rPr lang="en-US" i="1" dirty="0"/>
              <a:t>them </a:t>
            </a:r>
            <a:r>
              <a:rPr lang="en-US" dirty="0"/>
              <a:t>to us through His Spirit. For the Spirit searches all things, yes, the deep things of God. </a:t>
            </a:r>
          </a:p>
          <a:p>
            <a:r>
              <a:rPr lang="en-US" dirty="0"/>
              <a:t> </a:t>
            </a:r>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 </a:t>
            </a:r>
            <a:r>
              <a:rPr lang="en-US" baseline="30000"/>
              <a:t>11</a:t>
            </a:r>
            <a:r>
              <a:rPr lang="en-US"/>
              <a:t> For what man knows the things of a man except the spirit of the man which is in him? Even so no one knows the things of God except the Spirit of God.  </a:t>
            </a:r>
            <a:r>
              <a:rPr lang="en-US" baseline="30000"/>
              <a:t>12</a:t>
            </a:r>
            <a:r>
              <a:rPr lang="en-US"/>
              <a:t> Now we have received, not the spirit of the world, but the Spirit who is from God, that we might know the things that have been freely given to us by God.  </a:t>
            </a:r>
            <a:r>
              <a:rPr lang="en-US" baseline="30000"/>
              <a:t>13</a:t>
            </a:r>
            <a:r>
              <a:rPr lang="en-US"/>
              <a:t> These things we also speak, not in words which man's wisdom teaches but which the Holy</a:t>
            </a:r>
            <a:r>
              <a:rPr lang="en-US" baseline="30000"/>
              <a:t> </a:t>
            </a:r>
            <a:r>
              <a:rPr lang="en-US"/>
              <a:t>Spirit teaches, comparing spiritual things with spiritual.  </a:t>
            </a:r>
            <a:r>
              <a:rPr lang="en-US" baseline="30000"/>
              <a:t>14</a:t>
            </a:r>
            <a:r>
              <a:rPr lang="en-US"/>
              <a:t> But the natural man does not receive the things of the Spirit of God, for they are foolishness to him; nor can he know </a:t>
            </a:r>
            <a:r>
              <a:rPr lang="en-US" i="1"/>
              <a:t>them</a:t>
            </a:r>
            <a:r>
              <a:rPr lang="en-US"/>
              <a:t>, because they are spiritually discerned.</a:t>
            </a:r>
            <a:endParaRPr lang="en-US" dirty="0"/>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14:19 " A little while longer and the world will see Me no more, but you will see Me. Because I live, you will live also.  </a:t>
            </a:r>
            <a:r>
              <a:rPr lang="en-US" baseline="30000"/>
              <a:t>20</a:t>
            </a:r>
            <a:r>
              <a:rPr lang="en-US"/>
              <a:t> "At that day you will know that I </a:t>
            </a:r>
            <a:r>
              <a:rPr lang="en-US" i="1"/>
              <a:t>am </a:t>
            </a:r>
            <a:r>
              <a:rPr lang="en-US"/>
              <a:t>in My Father, and you in Me, and I in you.</a:t>
            </a:r>
          </a:p>
          <a:p>
            <a:r>
              <a:rPr lang="en-US"/>
              <a:t> </a:t>
            </a:r>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When we become Christians, we become part of God’s family, and God saves us by allowing us to enter into Christ where all the spiritual blessings are found (Eph. 1:3). The Word of God states that baptism is the point we enter into Christ (Gal. 3:27; Rom. 6:3), and we cannot be saved any other way. </a:t>
            </a:r>
          </a:p>
        </p:txBody>
      </p:sp>
    </p:spTree>
    <p:extLst>
      <p:ext uri="{BB962C8B-B14F-4D97-AF65-F5344CB8AC3E}">
        <p14:creationId xmlns:p14="http://schemas.microsoft.com/office/powerpoint/2010/main" val="222743546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14:21 "He who has My commandments and keeps them, it is he who loves Me. And he who loves Me will be loved by My Father, and I will love him and manifest Myself to him."  </a:t>
            </a:r>
            <a:r>
              <a:rPr lang="en-US" baseline="30000"/>
              <a:t>22</a:t>
            </a:r>
            <a:r>
              <a:rPr lang="en-US"/>
              <a:t> Judas (not Iscariot) said to Him, "Lord, how is it that You will manifest Yourself to us, and not to the world?"  </a:t>
            </a:r>
            <a:r>
              <a:rPr lang="en-US" baseline="30000"/>
              <a:t>23</a:t>
            </a:r>
            <a:r>
              <a:rPr lang="en-US"/>
              <a:t> Jesus answered and said to him, "If anyone loves Me, he will keep My word; and My Father will love him, and We will come to him and make Our home with him.  </a:t>
            </a:r>
            <a:r>
              <a:rPr lang="en-US" baseline="30000"/>
              <a:t>24</a:t>
            </a:r>
            <a:r>
              <a:rPr lang="en-US"/>
              <a:t> "He who does not love Me does not keep My words; and the word which you hear is not Mine but the Father's who sent Me.</a:t>
            </a:r>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Acts 10:40 "Him God raised up on the third day, and showed Him openly,  </a:t>
            </a:r>
            <a:r>
              <a:rPr lang="en-US" baseline="30000"/>
              <a:t>41</a:t>
            </a:r>
            <a:r>
              <a:rPr lang="en-US"/>
              <a:t> "not to all the people, but to witnesses chosen before by God, </a:t>
            </a:r>
            <a:r>
              <a:rPr lang="en-US" i="1"/>
              <a:t>even </a:t>
            </a:r>
            <a:r>
              <a:rPr lang="en-US"/>
              <a:t>to us who ate and drank with Him after He arose from the dead. </a:t>
            </a:r>
          </a:p>
        </p:txBody>
      </p:sp>
    </p:spTree>
    <p:extLst>
      <p:ext uri="{BB962C8B-B14F-4D97-AF65-F5344CB8AC3E}">
        <p14:creationId xmlns:p14="http://schemas.microsoft.com/office/powerpoint/2010/main" val="14495381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14:25 " These things I have spoken to you while being present with you.  </a:t>
            </a:r>
            <a:r>
              <a:rPr lang="en-US" baseline="30000"/>
              <a:t>26</a:t>
            </a:r>
            <a:r>
              <a:rPr lang="en-US"/>
              <a:t> "But the Helper, the Holy Spirit, whom the Father will send in My name, He will teach you all things, and bring to your remembrance all things that I said to you.  </a:t>
            </a:r>
            <a:r>
              <a:rPr lang="en-US" baseline="30000"/>
              <a:t>27</a:t>
            </a:r>
            <a:r>
              <a:rPr lang="en-US"/>
              <a:t> "Peace I leave with you, My peace I give to you; not as the world gives do I give to you. Let not your heart be troubled, neither let it be afraid.  </a:t>
            </a:r>
            <a:r>
              <a:rPr lang="en-US" baseline="30000"/>
              <a:t>28</a:t>
            </a:r>
            <a:r>
              <a:rPr lang="en-US"/>
              <a:t> "You have heard Me say to you, 'I am going away and coming </a:t>
            </a:r>
            <a:r>
              <a:rPr lang="en-US" i="1"/>
              <a:t>back </a:t>
            </a:r>
            <a:r>
              <a:rPr lang="en-US"/>
              <a:t>to you.' If you loved Me, you would rejoice because I said, 'I am going to the Father,' for My Father is greater than I.</a:t>
            </a:r>
            <a:endParaRPr lang="en-US" dirty="0"/>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Philippians 2:5 Let this mind be in you which was also in Christ Jesus,  </a:t>
            </a:r>
            <a:r>
              <a:rPr lang="en-US" baseline="30000"/>
              <a:t>6</a:t>
            </a:r>
            <a:r>
              <a:rPr lang="en-US"/>
              <a:t> who, being in the form of God, did not consider it robbery to be equal with God,  </a:t>
            </a:r>
            <a:r>
              <a:rPr lang="en-US" baseline="30000"/>
              <a:t>7</a:t>
            </a:r>
            <a:r>
              <a:rPr lang="en-US"/>
              <a:t> but made Himself of no reputation, taking the form of a bondservant, </a:t>
            </a:r>
            <a:r>
              <a:rPr lang="en-US" i="1"/>
              <a:t>and </a:t>
            </a:r>
            <a:r>
              <a:rPr lang="en-US"/>
              <a:t>coming in the likeness of men.  </a:t>
            </a:r>
            <a:r>
              <a:rPr lang="en-US" baseline="30000"/>
              <a:t>8</a:t>
            </a:r>
            <a:r>
              <a:rPr lang="en-US"/>
              <a:t> And being found in appearance as a man, He humbled Himself and became obedient to </a:t>
            </a:r>
            <a:r>
              <a:rPr lang="en-US" i="1"/>
              <a:t>the point of </a:t>
            </a:r>
            <a:r>
              <a:rPr lang="en-US"/>
              <a:t>death, even the death of the cross.</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14:29 "And now I have told you before it comes, that when it does come to pass, you may believe.  </a:t>
            </a:r>
            <a:r>
              <a:rPr lang="en-US" baseline="30000"/>
              <a:t>30</a:t>
            </a:r>
            <a:r>
              <a:rPr lang="en-US"/>
              <a:t> "I will no longer talk much with you, for the ruler of this world is coming, and he has nothing in Me.  </a:t>
            </a:r>
            <a:r>
              <a:rPr lang="en-US" baseline="30000"/>
              <a:t>31</a:t>
            </a:r>
            <a:r>
              <a:rPr lang="en-US"/>
              <a:t> "But that the world may know that I love the Father, and as the Father gave Me commandment, so I do. Arise, let us go from here.</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31172"/>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14:1 "Let not your heart be troubled; you believe in God, believe also in Me.  </a:t>
            </a:r>
            <a:r>
              <a:rPr lang="en-US" baseline="30000" dirty="0"/>
              <a:t>2</a:t>
            </a:r>
            <a:r>
              <a:rPr lang="en-US" dirty="0"/>
              <a:t> "In My Father's house are many mansions; if </a:t>
            </a:r>
            <a:r>
              <a:rPr lang="en-US" i="1" dirty="0"/>
              <a:t>it were </a:t>
            </a:r>
            <a:r>
              <a:rPr lang="en-US" dirty="0"/>
              <a:t>not </a:t>
            </a:r>
            <a:r>
              <a:rPr lang="en-US" i="1" dirty="0"/>
              <a:t>so, </a:t>
            </a:r>
            <a:r>
              <a:rPr lang="en-US" dirty="0"/>
              <a:t>I would have told you. I go to prepare a place for you.  </a:t>
            </a:r>
            <a:r>
              <a:rPr lang="en-US" baseline="30000" dirty="0"/>
              <a:t>3</a:t>
            </a:r>
            <a:r>
              <a:rPr lang="en-US" dirty="0"/>
              <a:t> "And if I go and prepare a place for you, I will come again and receive you to Myself; that where I am, </a:t>
            </a:r>
            <a:r>
              <a:rPr lang="en-US" i="1" dirty="0"/>
              <a:t>there </a:t>
            </a:r>
            <a:r>
              <a:rPr lang="en-US" dirty="0"/>
              <a:t>you may be also.  </a:t>
            </a:r>
            <a:r>
              <a:rPr lang="en-US" baseline="30000" dirty="0"/>
              <a:t>4</a:t>
            </a:r>
            <a:r>
              <a:rPr lang="en-US" dirty="0"/>
              <a:t> "And where I go you know, and the way you know</a:t>
            </a:r>
            <a:r>
              <a:rPr lang="en-US" dirty="0" smtClean="0"/>
              <a:t>.“</a:t>
            </a:r>
          </a:p>
          <a:p>
            <a:endParaRPr lang="en-US" dirty="0"/>
          </a:p>
          <a:p>
            <a:r>
              <a:rPr lang="en-US" dirty="0"/>
              <a:t>Acts 1:11; 1 </a:t>
            </a:r>
            <a:r>
              <a:rPr lang="en-US" dirty="0" err="1"/>
              <a:t>Thes</a:t>
            </a:r>
            <a:r>
              <a:rPr lang="en-US" dirty="0"/>
              <a:t>. 4:13-17</a:t>
            </a:r>
          </a:p>
          <a:p>
            <a:r>
              <a:rPr lang="en-US" dirty="0"/>
              <a:t> </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Effect transition="in" filter="fade">
                                      <p:cBhvr>
                                        <p:cTn id="7" dur="1000"/>
                                        <p:tgtEl>
                                          <p:spTgt spid="8194">
                                            <p:txEl>
                                              <p:pRg st="2" end="2"/>
                                            </p:txEl>
                                          </p:spTgt>
                                        </p:tgtEl>
                                      </p:cBhvr>
                                    </p:animEffect>
                                    <p:anim calcmode="lin" valueType="num">
                                      <p:cBhvr>
                                        <p:cTn id="8"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63345443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14:5 Thomas said to Him, "Lord, we do not know where You are going, and how can we know the way?"  </a:t>
            </a:r>
            <a:r>
              <a:rPr lang="en-US" baseline="30000"/>
              <a:t>6</a:t>
            </a:r>
            <a:r>
              <a:rPr lang="en-US"/>
              <a:t> Jesus said to him, "I am the way, the truth, and the life. No one comes to the Father except through Me.  </a:t>
            </a:r>
            <a:r>
              <a:rPr lang="en-US" baseline="30000"/>
              <a:t>7</a:t>
            </a:r>
            <a:r>
              <a:rPr lang="en-US"/>
              <a:t> " If you had known Me, you would have known My Father also; and from now on you know Him and have seen Him."</a:t>
            </a:r>
          </a:p>
          <a:p>
            <a:r>
              <a:rPr lang="en-US"/>
              <a:t> </a:t>
            </a:r>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31173"/>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 7:13 "Enter by the narrow gate; for wide </a:t>
            </a:r>
            <a:r>
              <a:rPr lang="en-US" i="1"/>
              <a:t>is </a:t>
            </a:r>
            <a:r>
              <a:rPr lang="en-US"/>
              <a:t>the gate and broad </a:t>
            </a:r>
            <a:r>
              <a:rPr lang="en-US" i="1"/>
              <a:t>is </a:t>
            </a:r>
            <a:r>
              <a:rPr lang="en-US"/>
              <a:t>the way that leads to destruction, and there are many who go in by it.  </a:t>
            </a:r>
            <a:r>
              <a:rPr lang="en-US" baseline="30000"/>
              <a:t>14</a:t>
            </a:r>
            <a:r>
              <a:rPr lang="en-US"/>
              <a:t> "Because</a:t>
            </a:r>
            <a:r>
              <a:rPr lang="en-US" baseline="30000"/>
              <a:t>1 </a:t>
            </a:r>
            <a:r>
              <a:rPr lang="en-US"/>
              <a:t>narrow </a:t>
            </a:r>
            <a:r>
              <a:rPr lang="en-US" i="1"/>
              <a:t>is </a:t>
            </a:r>
            <a:r>
              <a:rPr lang="en-US"/>
              <a:t>the gate and difficult </a:t>
            </a:r>
            <a:r>
              <a:rPr lang="en-US" i="1"/>
              <a:t>is </a:t>
            </a:r>
            <a:r>
              <a:rPr lang="en-US"/>
              <a:t>the way which leads to life, and there are few who find it.</a:t>
            </a:r>
          </a:p>
          <a:p>
            <a:r>
              <a:rPr lang="en-US"/>
              <a:t> </a:t>
            </a:r>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14:8 Philip said to Him, "Lord, show us the Father, and it is sufficient for us." </a:t>
            </a:r>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9</a:t>
            </a:r>
            <a:r>
              <a:rPr lang="en-US"/>
              <a:t> Jesus said to him, "Have I been with you so long, and yet you have not known Me, Philip? He who has seen Me has seen the Father; so how can you say, 'Show us the Father'?  </a:t>
            </a:r>
            <a:r>
              <a:rPr lang="en-US" baseline="30000"/>
              <a:t>10</a:t>
            </a:r>
            <a:r>
              <a:rPr lang="en-US"/>
              <a:t> "Do you not believe that I am in the Father, and the Father in Me? The words that I speak to you I do not speak on My own </a:t>
            </a:r>
            <a:r>
              <a:rPr lang="en-US" i="1"/>
              <a:t>authority; </a:t>
            </a:r>
            <a:r>
              <a:rPr lang="en-US"/>
              <a:t>but the Father who dwells in Me does the works.  </a:t>
            </a:r>
            <a:r>
              <a:rPr lang="en-US" baseline="30000"/>
              <a:t>11</a:t>
            </a:r>
            <a:r>
              <a:rPr lang="en-US"/>
              <a:t> "Believe Me that I </a:t>
            </a:r>
            <a:r>
              <a:rPr lang="en-US" i="1"/>
              <a:t>am </a:t>
            </a:r>
            <a:r>
              <a:rPr lang="en-US"/>
              <a:t>in the Father and the Father in Me, or else believe Me for the sake of the works themselves.</a:t>
            </a:r>
          </a:p>
        </p:txBody>
      </p:sp>
    </p:spTree>
    <p:extLst>
      <p:ext uri="{BB962C8B-B14F-4D97-AF65-F5344CB8AC3E}">
        <p14:creationId xmlns:p14="http://schemas.microsoft.com/office/powerpoint/2010/main" val="354274875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14:12 " Most assuredly, I say to you, he who believes in Me, the works that I do he will do also; and greater </a:t>
            </a:r>
            <a:r>
              <a:rPr lang="en-US" i="1"/>
              <a:t>works </a:t>
            </a:r>
            <a:r>
              <a:rPr lang="en-US"/>
              <a:t>than these he will do, because I go to My Father.  </a:t>
            </a:r>
            <a:r>
              <a:rPr lang="en-US" baseline="30000"/>
              <a:t>13</a:t>
            </a:r>
            <a:r>
              <a:rPr lang="en-US"/>
              <a:t> "And whatever you ask in My name, that I will do, that the Father may be glorified in the Son.  </a:t>
            </a:r>
            <a:r>
              <a:rPr lang="en-US" baseline="30000"/>
              <a:t>14</a:t>
            </a:r>
            <a:r>
              <a:rPr lang="en-US"/>
              <a:t> "If you ask anything in My name, I will do </a:t>
            </a:r>
            <a:r>
              <a:rPr lang="en-US" i="1"/>
              <a:t>it.</a:t>
            </a:r>
            <a:r>
              <a:rPr lang="en-US"/>
              <a:t>  </a:t>
            </a:r>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14:15 " If you love Me, keep My commandments.  </a:t>
            </a:r>
            <a:r>
              <a:rPr lang="en-US" baseline="30000"/>
              <a:t>16</a:t>
            </a:r>
            <a:r>
              <a:rPr lang="en-US"/>
              <a:t> "And I will pray the Father, and He will give you another Helper, that He may abide with you forever --  </a:t>
            </a:r>
            <a:r>
              <a:rPr lang="en-US" baseline="30000"/>
              <a:t>17</a:t>
            </a:r>
            <a:r>
              <a:rPr lang="en-US"/>
              <a:t> "the Spirit of truth, whom the world cannot receive, because it neither sees Him nor knows Him; but you know Him, for He dwells with you and will be in you. 18 "I will not leave you orphans; I will come to you. </a:t>
            </a:r>
            <a:endParaRPr lang="en-US" dirty="0"/>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Corinthians 13:1 Though I speak with the tongues of men and of angels, but have not love, I have become sounding brass or a clanging cymbal.  </a:t>
            </a:r>
            <a:r>
              <a:rPr lang="en-US" baseline="30000"/>
              <a:t>2</a:t>
            </a:r>
            <a:r>
              <a:rPr lang="en-US"/>
              <a:t> And though I have </a:t>
            </a:r>
            <a:r>
              <a:rPr lang="en-US" i="1"/>
              <a:t>the gift of </a:t>
            </a:r>
            <a:r>
              <a:rPr lang="en-US"/>
              <a:t>prophecy, and understand all mysteries and all knowledge, and though I have all faith, so that I could remove mountains, but have not love, I am nothing.  </a:t>
            </a:r>
            <a:r>
              <a:rPr lang="en-US" baseline="30000"/>
              <a:t>3</a:t>
            </a:r>
            <a:r>
              <a:rPr lang="en-US"/>
              <a:t> And though I bestow all my goods to feed </a:t>
            </a:r>
            <a:r>
              <a:rPr lang="en-US" i="1"/>
              <a:t>the poor</a:t>
            </a:r>
            <a:r>
              <a:rPr lang="en-US"/>
              <a:t>, and though I give my body to be burned</a:t>
            </a:r>
            <a:r>
              <a:rPr lang="en-US" baseline="30000"/>
              <a:t>1</a:t>
            </a:r>
            <a:r>
              <a:rPr lang="en-US"/>
              <a:t>, but have not love, it profits me nothing.</a:t>
            </a:r>
          </a:p>
        </p:txBody>
      </p:sp>
    </p:spTree>
    <p:extLst>
      <p:ext uri="{BB962C8B-B14F-4D97-AF65-F5344CB8AC3E}">
        <p14:creationId xmlns:p14="http://schemas.microsoft.com/office/powerpoint/2010/main" val="15344713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TotalTime>
  <Words>1710</Words>
  <Application>Microsoft Office PowerPoint</Application>
  <PresentationFormat>On-screen Show (4:3)</PresentationFormat>
  <Paragraphs>48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73</cp:revision>
  <dcterms:created xsi:type="dcterms:W3CDTF">2006-12-19T00:50:39Z</dcterms:created>
  <dcterms:modified xsi:type="dcterms:W3CDTF">2016-02-28T02:13:08Z</dcterms:modified>
</cp:coreProperties>
</file>